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62" r:id="rId4"/>
    <p:sldId id="270" r:id="rId5"/>
    <p:sldId id="257" r:id="rId6"/>
    <p:sldId id="260" r:id="rId7"/>
    <p:sldId id="272" r:id="rId8"/>
    <p:sldId id="261" r:id="rId9"/>
    <p:sldId id="273" r:id="rId10"/>
    <p:sldId id="258" r:id="rId11"/>
    <p:sldId id="259" r:id="rId12"/>
    <p:sldId id="263" r:id="rId13"/>
    <p:sldId id="274" r:id="rId14"/>
    <p:sldId id="264" r:id="rId15"/>
    <p:sldId id="265" r:id="rId16"/>
    <p:sldId id="266" r:id="rId17"/>
    <p:sldId id="268" r:id="rId18"/>
    <p:sldId id="267"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CE206-994C-4B12-B4A6-69045B09CF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D5D084-1A31-4EB5-A470-7E3A3C160B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B333D5-0D43-436F-9713-F32BF5994E9C}"/>
              </a:ext>
            </a:extLst>
          </p:cNvPr>
          <p:cNvSpPr>
            <a:spLocks noGrp="1"/>
          </p:cNvSpPr>
          <p:nvPr>
            <p:ph type="dt" sz="half" idx="10"/>
          </p:nvPr>
        </p:nvSpPr>
        <p:spPr/>
        <p:txBody>
          <a:bodyPr/>
          <a:lstStyle/>
          <a:p>
            <a:fld id="{2011E741-FB65-4024-BF2A-AA43BCC8B484}" type="datetimeFigureOut">
              <a:rPr lang="en-US" smtClean="0"/>
              <a:t>1/22/2021</a:t>
            </a:fld>
            <a:endParaRPr lang="en-US"/>
          </a:p>
        </p:txBody>
      </p:sp>
      <p:sp>
        <p:nvSpPr>
          <p:cNvPr id="5" name="Footer Placeholder 4">
            <a:extLst>
              <a:ext uri="{FF2B5EF4-FFF2-40B4-BE49-F238E27FC236}">
                <a16:creationId xmlns:a16="http://schemas.microsoft.com/office/drawing/2014/main" id="{1B297FD0-AA2C-49D6-9088-24553B8457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543713-5FA6-4252-9020-D8B2F000FF75}"/>
              </a:ext>
            </a:extLst>
          </p:cNvPr>
          <p:cNvSpPr>
            <a:spLocks noGrp="1"/>
          </p:cNvSpPr>
          <p:nvPr>
            <p:ph type="sldNum" sz="quarter" idx="12"/>
          </p:nvPr>
        </p:nvSpPr>
        <p:spPr/>
        <p:txBody>
          <a:bodyPr/>
          <a:lstStyle/>
          <a:p>
            <a:fld id="{2DDE0D14-04EC-4E97-A132-5162017121A4}" type="slidenum">
              <a:rPr lang="en-US" smtClean="0"/>
              <a:t>‹#›</a:t>
            </a:fld>
            <a:endParaRPr lang="en-US"/>
          </a:p>
        </p:txBody>
      </p:sp>
    </p:spTree>
    <p:extLst>
      <p:ext uri="{BB962C8B-B14F-4D97-AF65-F5344CB8AC3E}">
        <p14:creationId xmlns:p14="http://schemas.microsoft.com/office/powerpoint/2010/main" val="2105515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A65F9-E5D5-4A42-98BF-279DB7F651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4313D9-85E8-43EF-A1DD-2FF485724B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7A1333-9A37-43F6-B70C-48AC5BCBDEAB}"/>
              </a:ext>
            </a:extLst>
          </p:cNvPr>
          <p:cNvSpPr>
            <a:spLocks noGrp="1"/>
          </p:cNvSpPr>
          <p:nvPr>
            <p:ph type="dt" sz="half" idx="10"/>
          </p:nvPr>
        </p:nvSpPr>
        <p:spPr/>
        <p:txBody>
          <a:bodyPr/>
          <a:lstStyle/>
          <a:p>
            <a:fld id="{2011E741-FB65-4024-BF2A-AA43BCC8B484}" type="datetimeFigureOut">
              <a:rPr lang="en-US" smtClean="0"/>
              <a:t>1/22/2021</a:t>
            </a:fld>
            <a:endParaRPr lang="en-US"/>
          </a:p>
        </p:txBody>
      </p:sp>
      <p:sp>
        <p:nvSpPr>
          <p:cNvPr id="5" name="Footer Placeholder 4">
            <a:extLst>
              <a:ext uri="{FF2B5EF4-FFF2-40B4-BE49-F238E27FC236}">
                <a16:creationId xmlns:a16="http://schemas.microsoft.com/office/drawing/2014/main" id="{12EB67B6-DAC5-4D68-A9AC-44D09E0B29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E8EB6-D613-45E3-8BA2-D29D4F3FF832}"/>
              </a:ext>
            </a:extLst>
          </p:cNvPr>
          <p:cNvSpPr>
            <a:spLocks noGrp="1"/>
          </p:cNvSpPr>
          <p:nvPr>
            <p:ph type="sldNum" sz="quarter" idx="12"/>
          </p:nvPr>
        </p:nvSpPr>
        <p:spPr/>
        <p:txBody>
          <a:bodyPr/>
          <a:lstStyle/>
          <a:p>
            <a:fld id="{2DDE0D14-04EC-4E97-A132-5162017121A4}" type="slidenum">
              <a:rPr lang="en-US" smtClean="0"/>
              <a:t>‹#›</a:t>
            </a:fld>
            <a:endParaRPr lang="en-US"/>
          </a:p>
        </p:txBody>
      </p:sp>
    </p:spTree>
    <p:extLst>
      <p:ext uri="{BB962C8B-B14F-4D97-AF65-F5344CB8AC3E}">
        <p14:creationId xmlns:p14="http://schemas.microsoft.com/office/powerpoint/2010/main" val="2984028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75D36-7890-4456-B495-D3BCA75B65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C8D8FF-3608-49B5-8E83-7797FB3955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79722C-F580-46A7-B83E-82C2B63FCBC0}"/>
              </a:ext>
            </a:extLst>
          </p:cNvPr>
          <p:cNvSpPr>
            <a:spLocks noGrp="1"/>
          </p:cNvSpPr>
          <p:nvPr>
            <p:ph type="dt" sz="half" idx="10"/>
          </p:nvPr>
        </p:nvSpPr>
        <p:spPr/>
        <p:txBody>
          <a:bodyPr/>
          <a:lstStyle/>
          <a:p>
            <a:fld id="{2011E741-FB65-4024-BF2A-AA43BCC8B484}" type="datetimeFigureOut">
              <a:rPr lang="en-US" smtClean="0"/>
              <a:t>1/22/2021</a:t>
            </a:fld>
            <a:endParaRPr lang="en-US"/>
          </a:p>
        </p:txBody>
      </p:sp>
      <p:sp>
        <p:nvSpPr>
          <p:cNvPr id="5" name="Footer Placeholder 4">
            <a:extLst>
              <a:ext uri="{FF2B5EF4-FFF2-40B4-BE49-F238E27FC236}">
                <a16:creationId xmlns:a16="http://schemas.microsoft.com/office/drawing/2014/main" id="{A19116C8-621C-4A0C-B170-D333096451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8D4F5-7C30-4A2D-898F-5F7166408718}"/>
              </a:ext>
            </a:extLst>
          </p:cNvPr>
          <p:cNvSpPr>
            <a:spLocks noGrp="1"/>
          </p:cNvSpPr>
          <p:nvPr>
            <p:ph type="sldNum" sz="quarter" idx="12"/>
          </p:nvPr>
        </p:nvSpPr>
        <p:spPr/>
        <p:txBody>
          <a:bodyPr/>
          <a:lstStyle/>
          <a:p>
            <a:fld id="{2DDE0D14-04EC-4E97-A132-5162017121A4}" type="slidenum">
              <a:rPr lang="en-US" smtClean="0"/>
              <a:t>‹#›</a:t>
            </a:fld>
            <a:endParaRPr lang="en-US"/>
          </a:p>
        </p:txBody>
      </p:sp>
    </p:spTree>
    <p:extLst>
      <p:ext uri="{BB962C8B-B14F-4D97-AF65-F5344CB8AC3E}">
        <p14:creationId xmlns:p14="http://schemas.microsoft.com/office/powerpoint/2010/main" val="218907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8CFA3-7C2E-41FF-AAB7-4CE5763EE4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C2274E-43CD-4F75-90D8-D2977FB455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EE9882-F576-4A4A-864B-32B0E20B8C34}"/>
              </a:ext>
            </a:extLst>
          </p:cNvPr>
          <p:cNvSpPr>
            <a:spLocks noGrp="1"/>
          </p:cNvSpPr>
          <p:nvPr>
            <p:ph type="dt" sz="half" idx="10"/>
          </p:nvPr>
        </p:nvSpPr>
        <p:spPr/>
        <p:txBody>
          <a:bodyPr/>
          <a:lstStyle/>
          <a:p>
            <a:fld id="{2011E741-FB65-4024-BF2A-AA43BCC8B484}" type="datetimeFigureOut">
              <a:rPr lang="en-US" smtClean="0"/>
              <a:t>1/22/2021</a:t>
            </a:fld>
            <a:endParaRPr lang="en-US"/>
          </a:p>
        </p:txBody>
      </p:sp>
      <p:sp>
        <p:nvSpPr>
          <p:cNvPr id="5" name="Footer Placeholder 4">
            <a:extLst>
              <a:ext uri="{FF2B5EF4-FFF2-40B4-BE49-F238E27FC236}">
                <a16:creationId xmlns:a16="http://schemas.microsoft.com/office/drawing/2014/main" id="{50A57E9E-8842-4C6A-A670-8B9F3BC70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2B843F-19C4-4227-A0F6-6998FE751325}"/>
              </a:ext>
            </a:extLst>
          </p:cNvPr>
          <p:cNvSpPr>
            <a:spLocks noGrp="1"/>
          </p:cNvSpPr>
          <p:nvPr>
            <p:ph type="sldNum" sz="quarter" idx="12"/>
          </p:nvPr>
        </p:nvSpPr>
        <p:spPr/>
        <p:txBody>
          <a:bodyPr/>
          <a:lstStyle/>
          <a:p>
            <a:fld id="{2DDE0D14-04EC-4E97-A132-5162017121A4}" type="slidenum">
              <a:rPr lang="en-US" smtClean="0"/>
              <a:t>‹#›</a:t>
            </a:fld>
            <a:endParaRPr lang="en-US"/>
          </a:p>
        </p:txBody>
      </p:sp>
    </p:spTree>
    <p:extLst>
      <p:ext uri="{BB962C8B-B14F-4D97-AF65-F5344CB8AC3E}">
        <p14:creationId xmlns:p14="http://schemas.microsoft.com/office/powerpoint/2010/main" val="3266590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04BDC-79E0-45DB-B809-5A37053B86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4C866F-A3AF-4D11-8A64-890A9C1323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C93BDA-9EB0-4FC6-B3F6-880D1EFBBA5F}"/>
              </a:ext>
            </a:extLst>
          </p:cNvPr>
          <p:cNvSpPr>
            <a:spLocks noGrp="1"/>
          </p:cNvSpPr>
          <p:nvPr>
            <p:ph type="dt" sz="half" idx="10"/>
          </p:nvPr>
        </p:nvSpPr>
        <p:spPr/>
        <p:txBody>
          <a:bodyPr/>
          <a:lstStyle/>
          <a:p>
            <a:fld id="{2011E741-FB65-4024-BF2A-AA43BCC8B484}" type="datetimeFigureOut">
              <a:rPr lang="en-US" smtClean="0"/>
              <a:t>1/22/2021</a:t>
            </a:fld>
            <a:endParaRPr lang="en-US"/>
          </a:p>
        </p:txBody>
      </p:sp>
      <p:sp>
        <p:nvSpPr>
          <p:cNvPr id="5" name="Footer Placeholder 4">
            <a:extLst>
              <a:ext uri="{FF2B5EF4-FFF2-40B4-BE49-F238E27FC236}">
                <a16:creationId xmlns:a16="http://schemas.microsoft.com/office/drawing/2014/main" id="{002CC633-D7B8-4085-8B97-7489CCB434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4143C-6ADA-46BB-841D-05AE8CD1D67D}"/>
              </a:ext>
            </a:extLst>
          </p:cNvPr>
          <p:cNvSpPr>
            <a:spLocks noGrp="1"/>
          </p:cNvSpPr>
          <p:nvPr>
            <p:ph type="sldNum" sz="quarter" idx="12"/>
          </p:nvPr>
        </p:nvSpPr>
        <p:spPr/>
        <p:txBody>
          <a:bodyPr/>
          <a:lstStyle/>
          <a:p>
            <a:fld id="{2DDE0D14-04EC-4E97-A132-5162017121A4}" type="slidenum">
              <a:rPr lang="en-US" smtClean="0"/>
              <a:t>‹#›</a:t>
            </a:fld>
            <a:endParaRPr lang="en-US"/>
          </a:p>
        </p:txBody>
      </p:sp>
    </p:spTree>
    <p:extLst>
      <p:ext uri="{BB962C8B-B14F-4D97-AF65-F5344CB8AC3E}">
        <p14:creationId xmlns:p14="http://schemas.microsoft.com/office/powerpoint/2010/main" val="914248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A6258-8B41-4CF7-9469-40A87B90E2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FBBC65-0524-4290-9CB5-630C4E1508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D0F042-9144-4128-A37F-2898CDF161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54072B-B8E9-40C5-A54F-F5A067122AC4}"/>
              </a:ext>
            </a:extLst>
          </p:cNvPr>
          <p:cNvSpPr>
            <a:spLocks noGrp="1"/>
          </p:cNvSpPr>
          <p:nvPr>
            <p:ph type="dt" sz="half" idx="10"/>
          </p:nvPr>
        </p:nvSpPr>
        <p:spPr/>
        <p:txBody>
          <a:bodyPr/>
          <a:lstStyle/>
          <a:p>
            <a:fld id="{2011E741-FB65-4024-BF2A-AA43BCC8B484}" type="datetimeFigureOut">
              <a:rPr lang="en-US" smtClean="0"/>
              <a:t>1/22/2021</a:t>
            </a:fld>
            <a:endParaRPr lang="en-US"/>
          </a:p>
        </p:txBody>
      </p:sp>
      <p:sp>
        <p:nvSpPr>
          <p:cNvPr id="6" name="Footer Placeholder 5">
            <a:extLst>
              <a:ext uri="{FF2B5EF4-FFF2-40B4-BE49-F238E27FC236}">
                <a16:creationId xmlns:a16="http://schemas.microsoft.com/office/drawing/2014/main" id="{B9E26642-32DE-4EE1-A35E-E3F81E4E8F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9A99D7-73C0-46AE-8892-2E0FAB9C7CF0}"/>
              </a:ext>
            </a:extLst>
          </p:cNvPr>
          <p:cNvSpPr>
            <a:spLocks noGrp="1"/>
          </p:cNvSpPr>
          <p:nvPr>
            <p:ph type="sldNum" sz="quarter" idx="12"/>
          </p:nvPr>
        </p:nvSpPr>
        <p:spPr/>
        <p:txBody>
          <a:bodyPr/>
          <a:lstStyle/>
          <a:p>
            <a:fld id="{2DDE0D14-04EC-4E97-A132-5162017121A4}" type="slidenum">
              <a:rPr lang="en-US" smtClean="0"/>
              <a:t>‹#›</a:t>
            </a:fld>
            <a:endParaRPr lang="en-US"/>
          </a:p>
        </p:txBody>
      </p:sp>
    </p:spTree>
    <p:extLst>
      <p:ext uri="{BB962C8B-B14F-4D97-AF65-F5344CB8AC3E}">
        <p14:creationId xmlns:p14="http://schemas.microsoft.com/office/powerpoint/2010/main" val="241381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6DA5A-5B99-49D6-815A-99E9543C4A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D136EA-ABC2-4BA0-9889-274E10244C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01748B-D82E-436C-8746-70BF651390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7E6D08-B390-4221-BC5A-A2125FD2C2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F06D7E-641A-4F06-AA2E-6042AF1C2C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D9195F-5ACD-4BA8-999D-DBF2FBCAE111}"/>
              </a:ext>
            </a:extLst>
          </p:cNvPr>
          <p:cNvSpPr>
            <a:spLocks noGrp="1"/>
          </p:cNvSpPr>
          <p:nvPr>
            <p:ph type="dt" sz="half" idx="10"/>
          </p:nvPr>
        </p:nvSpPr>
        <p:spPr/>
        <p:txBody>
          <a:bodyPr/>
          <a:lstStyle/>
          <a:p>
            <a:fld id="{2011E741-FB65-4024-BF2A-AA43BCC8B484}" type="datetimeFigureOut">
              <a:rPr lang="en-US" smtClean="0"/>
              <a:t>1/22/2021</a:t>
            </a:fld>
            <a:endParaRPr lang="en-US"/>
          </a:p>
        </p:txBody>
      </p:sp>
      <p:sp>
        <p:nvSpPr>
          <p:cNvPr id="8" name="Footer Placeholder 7">
            <a:extLst>
              <a:ext uri="{FF2B5EF4-FFF2-40B4-BE49-F238E27FC236}">
                <a16:creationId xmlns:a16="http://schemas.microsoft.com/office/drawing/2014/main" id="{67617B5F-81F7-42EF-A672-1CE66A8581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794345-F441-419F-86CF-3AFA300B76EA}"/>
              </a:ext>
            </a:extLst>
          </p:cNvPr>
          <p:cNvSpPr>
            <a:spLocks noGrp="1"/>
          </p:cNvSpPr>
          <p:nvPr>
            <p:ph type="sldNum" sz="quarter" idx="12"/>
          </p:nvPr>
        </p:nvSpPr>
        <p:spPr/>
        <p:txBody>
          <a:bodyPr/>
          <a:lstStyle/>
          <a:p>
            <a:fld id="{2DDE0D14-04EC-4E97-A132-5162017121A4}" type="slidenum">
              <a:rPr lang="en-US" smtClean="0"/>
              <a:t>‹#›</a:t>
            </a:fld>
            <a:endParaRPr lang="en-US"/>
          </a:p>
        </p:txBody>
      </p:sp>
    </p:spTree>
    <p:extLst>
      <p:ext uri="{BB962C8B-B14F-4D97-AF65-F5344CB8AC3E}">
        <p14:creationId xmlns:p14="http://schemas.microsoft.com/office/powerpoint/2010/main" val="4072175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2DE5D-4266-4ADC-9B98-F05C9026BE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2D22FC-EE0B-47D5-9534-0F9AA62B9CF2}"/>
              </a:ext>
            </a:extLst>
          </p:cNvPr>
          <p:cNvSpPr>
            <a:spLocks noGrp="1"/>
          </p:cNvSpPr>
          <p:nvPr>
            <p:ph type="dt" sz="half" idx="10"/>
          </p:nvPr>
        </p:nvSpPr>
        <p:spPr/>
        <p:txBody>
          <a:bodyPr/>
          <a:lstStyle/>
          <a:p>
            <a:fld id="{2011E741-FB65-4024-BF2A-AA43BCC8B484}" type="datetimeFigureOut">
              <a:rPr lang="en-US" smtClean="0"/>
              <a:t>1/22/2021</a:t>
            </a:fld>
            <a:endParaRPr lang="en-US"/>
          </a:p>
        </p:txBody>
      </p:sp>
      <p:sp>
        <p:nvSpPr>
          <p:cNvPr id="4" name="Footer Placeholder 3">
            <a:extLst>
              <a:ext uri="{FF2B5EF4-FFF2-40B4-BE49-F238E27FC236}">
                <a16:creationId xmlns:a16="http://schemas.microsoft.com/office/drawing/2014/main" id="{0AEC01E8-3DC0-4558-B4AB-21C440C57F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31CDBE-B0C9-4511-AD43-CADC0B50C307}"/>
              </a:ext>
            </a:extLst>
          </p:cNvPr>
          <p:cNvSpPr>
            <a:spLocks noGrp="1"/>
          </p:cNvSpPr>
          <p:nvPr>
            <p:ph type="sldNum" sz="quarter" idx="12"/>
          </p:nvPr>
        </p:nvSpPr>
        <p:spPr/>
        <p:txBody>
          <a:bodyPr/>
          <a:lstStyle/>
          <a:p>
            <a:fld id="{2DDE0D14-04EC-4E97-A132-5162017121A4}" type="slidenum">
              <a:rPr lang="en-US" smtClean="0"/>
              <a:t>‹#›</a:t>
            </a:fld>
            <a:endParaRPr lang="en-US"/>
          </a:p>
        </p:txBody>
      </p:sp>
    </p:spTree>
    <p:extLst>
      <p:ext uri="{BB962C8B-B14F-4D97-AF65-F5344CB8AC3E}">
        <p14:creationId xmlns:p14="http://schemas.microsoft.com/office/powerpoint/2010/main" val="1106382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5B1C81-943E-47F3-8E21-AB8E86E3A0AB}"/>
              </a:ext>
            </a:extLst>
          </p:cNvPr>
          <p:cNvSpPr>
            <a:spLocks noGrp="1"/>
          </p:cNvSpPr>
          <p:nvPr>
            <p:ph type="dt" sz="half" idx="10"/>
          </p:nvPr>
        </p:nvSpPr>
        <p:spPr/>
        <p:txBody>
          <a:bodyPr/>
          <a:lstStyle/>
          <a:p>
            <a:fld id="{2011E741-FB65-4024-BF2A-AA43BCC8B484}" type="datetimeFigureOut">
              <a:rPr lang="en-US" smtClean="0"/>
              <a:t>1/22/2021</a:t>
            </a:fld>
            <a:endParaRPr lang="en-US"/>
          </a:p>
        </p:txBody>
      </p:sp>
      <p:sp>
        <p:nvSpPr>
          <p:cNvPr id="3" name="Footer Placeholder 2">
            <a:extLst>
              <a:ext uri="{FF2B5EF4-FFF2-40B4-BE49-F238E27FC236}">
                <a16:creationId xmlns:a16="http://schemas.microsoft.com/office/drawing/2014/main" id="{952037DE-2CF3-461B-9D7A-37AC5F4F50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D38471-3C09-44A5-8803-3019A2D468A4}"/>
              </a:ext>
            </a:extLst>
          </p:cNvPr>
          <p:cNvSpPr>
            <a:spLocks noGrp="1"/>
          </p:cNvSpPr>
          <p:nvPr>
            <p:ph type="sldNum" sz="quarter" idx="12"/>
          </p:nvPr>
        </p:nvSpPr>
        <p:spPr/>
        <p:txBody>
          <a:bodyPr/>
          <a:lstStyle/>
          <a:p>
            <a:fld id="{2DDE0D14-04EC-4E97-A132-5162017121A4}" type="slidenum">
              <a:rPr lang="en-US" smtClean="0"/>
              <a:t>‹#›</a:t>
            </a:fld>
            <a:endParaRPr lang="en-US"/>
          </a:p>
        </p:txBody>
      </p:sp>
    </p:spTree>
    <p:extLst>
      <p:ext uri="{BB962C8B-B14F-4D97-AF65-F5344CB8AC3E}">
        <p14:creationId xmlns:p14="http://schemas.microsoft.com/office/powerpoint/2010/main" val="1968272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C3194-6BFC-4678-B74D-B2772D0C96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D09521-B8DC-42A6-8385-BBD65DF228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D0291A-F5FB-4F6B-A4CF-DA6A34171D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F0A153-6226-4D02-A318-A4B4E59C12C1}"/>
              </a:ext>
            </a:extLst>
          </p:cNvPr>
          <p:cNvSpPr>
            <a:spLocks noGrp="1"/>
          </p:cNvSpPr>
          <p:nvPr>
            <p:ph type="dt" sz="half" idx="10"/>
          </p:nvPr>
        </p:nvSpPr>
        <p:spPr/>
        <p:txBody>
          <a:bodyPr/>
          <a:lstStyle/>
          <a:p>
            <a:fld id="{2011E741-FB65-4024-BF2A-AA43BCC8B484}" type="datetimeFigureOut">
              <a:rPr lang="en-US" smtClean="0"/>
              <a:t>1/22/2021</a:t>
            </a:fld>
            <a:endParaRPr lang="en-US"/>
          </a:p>
        </p:txBody>
      </p:sp>
      <p:sp>
        <p:nvSpPr>
          <p:cNvPr id="6" name="Footer Placeholder 5">
            <a:extLst>
              <a:ext uri="{FF2B5EF4-FFF2-40B4-BE49-F238E27FC236}">
                <a16:creationId xmlns:a16="http://schemas.microsoft.com/office/drawing/2014/main" id="{04381ACB-C769-4657-9D67-880343FAE2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E04BA9-1865-475E-96B9-B52710723634}"/>
              </a:ext>
            </a:extLst>
          </p:cNvPr>
          <p:cNvSpPr>
            <a:spLocks noGrp="1"/>
          </p:cNvSpPr>
          <p:nvPr>
            <p:ph type="sldNum" sz="quarter" idx="12"/>
          </p:nvPr>
        </p:nvSpPr>
        <p:spPr/>
        <p:txBody>
          <a:bodyPr/>
          <a:lstStyle/>
          <a:p>
            <a:fld id="{2DDE0D14-04EC-4E97-A132-5162017121A4}" type="slidenum">
              <a:rPr lang="en-US" smtClean="0"/>
              <a:t>‹#›</a:t>
            </a:fld>
            <a:endParaRPr lang="en-US"/>
          </a:p>
        </p:txBody>
      </p:sp>
    </p:spTree>
    <p:extLst>
      <p:ext uri="{BB962C8B-B14F-4D97-AF65-F5344CB8AC3E}">
        <p14:creationId xmlns:p14="http://schemas.microsoft.com/office/powerpoint/2010/main" val="4050159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B6F9F-A0A8-41FF-A142-465970E78F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9128B3-BFA8-475B-9E4B-448BB8DCCE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936310-200E-4449-A647-25E9C64D94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CBBFAD-C935-49FA-B1C2-5868E735E523}"/>
              </a:ext>
            </a:extLst>
          </p:cNvPr>
          <p:cNvSpPr>
            <a:spLocks noGrp="1"/>
          </p:cNvSpPr>
          <p:nvPr>
            <p:ph type="dt" sz="half" idx="10"/>
          </p:nvPr>
        </p:nvSpPr>
        <p:spPr/>
        <p:txBody>
          <a:bodyPr/>
          <a:lstStyle/>
          <a:p>
            <a:fld id="{2011E741-FB65-4024-BF2A-AA43BCC8B484}" type="datetimeFigureOut">
              <a:rPr lang="en-US" smtClean="0"/>
              <a:t>1/22/2021</a:t>
            </a:fld>
            <a:endParaRPr lang="en-US"/>
          </a:p>
        </p:txBody>
      </p:sp>
      <p:sp>
        <p:nvSpPr>
          <p:cNvPr id="6" name="Footer Placeholder 5">
            <a:extLst>
              <a:ext uri="{FF2B5EF4-FFF2-40B4-BE49-F238E27FC236}">
                <a16:creationId xmlns:a16="http://schemas.microsoft.com/office/drawing/2014/main" id="{236172CF-E4B9-49EA-ABB7-E3A9BB272E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64F67D-B31F-4DE4-8E5D-FF91940AE469}"/>
              </a:ext>
            </a:extLst>
          </p:cNvPr>
          <p:cNvSpPr>
            <a:spLocks noGrp="1"/>
          </p:cNvSpPr>
          <p:nvPr>
            <p:ph type="sldNum" sz="quarter" idx="12"/>
          </p:nvPr>
        </p:nvSpPr>
        <p:spPr/>
        <p:txBody>
          <a:bodyPr/>
          <a:lstStyle/>
          <a:p>
            <a:fld id="{2DDE0D14-04EC-4E97-A132-5162017121A4}" type="slidenum">
              <a:rPr lang="en-US" smtClean="0"/>
              <a:t>‹#›</a:t>
            </a:fld>
            <a:endParaRPr lang="en-US"/>
          </a:p>
        </p:txBody>
      </p:sp>
    </p:spTree>
    <p:extLst>
      <p:ext uri="{BB962C8B-B14F-4D97-AF65-F5344CB8AC3E}">
        <p14:creationId xmlns:p14="http://schemas.microsoft.com/office/powerpoint/2010/main" val="543698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039F57-98E7-473A-AA58-F3E8D2CB06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C74045-56AF-4975-904C-2A6202E070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024E0-0909-4EC5-8AE7-F7DCA67948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11E741-FB65-4024-BF2A-AA43BCC8B484}" type="datetimeFigureOut">
              <a:rPr lang="en-US" smtClean="0"/>
              <a:t>1/22/2021</a:t>
            </a:fld>
            <a:endParaRPr lang="en-US"/>
          </a:p>
        </p:txBody>
      </p:sp>
      <p:sp>
        <p:nvSpPr>
          <p:cNvPr id="5" name="Footer Placeholder 4">
            <a:extLst>
              <a:ext uri="{FF2B5EF4-FFF2-40B4-BE49-F238E27FC236}">
                <a16:creationId xmlns:a16="http://schemas.microsoft.com/office/drawing/2014/main" id="{5ED60678-E003-42F2-AE94-65469C1AE4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068FFF-6E39-4715-B97F-362149A952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E0D14-04EC-4E97-A132-5162017121A4}" type="slidenum">
              <a:rPr lang="en-US" smtClean="0"/>
              <a:t>‹#›</a:t>
            </a:fld>
            <a:endParaRPr lang="en-US"/>
          </a:p>
        </p:txBody>
      </p:sp>
    </p:spTree>
    <p:extLst>
      <p:ext uri="{BB962C8B-B14F-4D97-AF65-F5344CB8AC3E}">
        <p14:creationId xmlns:p14="http://schemas.microsoft.com/office/powerpoint/2010/main" val="3594223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www.bbc.co.uk/news/world-europe-12192639"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bbc.com/news/world-europe-23198312"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C6BE0-6F3B-4E44-A42A-D9B0E18C9B83}"/>
              </a:ext>
            </a:extLst>
          </p:cNvPr>
          <p:cNvSpPr>
            <a:spLocks noGrp="1"/>
          </p:cNvSpPr>
          <p:nvPr>
            <p:ph type="ctrTitle"/>
          </p:nvPr>
        </p:nvSpPr>
        <p:spPr>
          <a:xfrm>
            <a:off x="1524000" y="1122362"/>
            <a:ext cx="9144000" cy="3873707"/>
          </a:xfrm>
        </p:spPr>
        <p:txBody>
          <a:bodyPr>
            <a:normAutofit/>
          </a:bodyPr>
          <a:lstStyle/>
          <a:p>
            <a:r>
              <a:rPr lang="en-US" sz="7200" b="1" dirty="0">
                <a:solidFill>
                  <a:srgbClr val="002060"/>
                </a:solidFill>
                <a:latin typeface="Aldhabi" panose="01000000000000000000" pitchFamily="2" charset="-78"/>
                <a:cs typeface="Aldhabi" panose="01000000000000000000" pitchFamily="2" charset="-78"/>
              </a:rPr>
              <a:t>How does a person become a Saint of the Roman Catholic Church?</a:t>
            </a:r>
            <a:br>
              <a:rPr lang="en-US" sz="7200" b="1" dirty="0">
                <a:solidFill>
                  <a:srgbClr val="002060"/>
                </a:solidFill>
                <a:latin typeface="Aldhabi" panose="01000000000000000000" pitchFamily="2" charset="-78"/>
                <a:cs typeface="Aldhabi" panose="01000000000000000000" pitchFamily="2" charset="-78"/>
              </a:rPr>
            </a:br>
            <a:endParaRPr lang="en-US" sz="7200" b="1" dirty="0">
              <a:solidFill>
                <a:srgbClr val="002060"/>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3791208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3E1216-05BF-483A-ACF2-879B70511305}"/>
              </a:ext>
            </a:extLst>
          </p:cNvPr>
          <p:cNvSpPr txBox="1"/>
          <p:nvPr/>
        </p:nvSpPr>
        <p:spPr>
          <a:xfrm>
            <a:off x="1404731" y="1152939"/>
            <a:ext cx="8905460" cy="4093428"/>
          </a:xfrm>
          <a:prstGeom prst="rect">
            <a:avLst/>
          </a:prstGeom>
          <a:noFill/>
        </p:spPr>
        <p:txBody>
          <a:bodyPr wrap="square">
            <a:spAutoFit/>
          </a:bodyPr>
          <a:lstStyle/>
          <a:p>
            <a:pPr fontAlgn="base"/>
            <a:r>
              <a:rPr lang="en-US" sz="3600" b="1" u="sng" dirty="0">
                <a:latin typeface="Times New Roman" panose="02020603050405020304" pitchFamily="18" charset="0"/>
                <a:cs typeface="Times New Roman" panose="02020603050405020304" pitchFamily="18" charset="0"/>
              </a:rPr>
              <a:t>Verified miracles</a:t>
            </a:r>
          </a:p>
          <a:p>
            <a:pPr fontAlgn="base"/>
            <a:endParaRPr lang="en-US" sz="2800" b="1" dirty="0">
              <a:latin typeface="Times New Roman" panose="02020603050405020304" pitchFamily="18" charset="0"/>
              <a:cs typeface="Times New Roman" panose="02020603050405020304" pitchFamily="18" charset="0"/>
            </a:endParaRPr>
          </a:p>
          <a:p>
            <a:pPr fontAlgn="base"/>
            <a:r>
              <a:rPr lang="en-US" sz="2800" b="1" dirty="0">
                <a:latin typeface="Times New Roman" panose="02020603050405020304" pitchFamily="18" charset="0"/>
                <a:cs typeface="Times New Roman" panose="02020603050405020304" pitchFamily="18" charset="0"/>
              </a:rPr>
              <a:t>To reach the next stage, </a:t>
            </a:r>
            <a:r>
              <a:rPr lang="en-US" sz="2800" b="1" dirty="0">
                <a:highlight>
                  <a:srgbClr val="FFFF00"/>
                </a:highlight>
                <a:latin typeface="Times New Roman" panose="02020603050405020304" pitchFamily="18" charset="0"/>
                <a:cs typeface="Times New Roman" panose="02020603050405020304" pitchFamily="18" charset="0"/>
              </a:rPr>
              <a:t>Beatification</a:t>
            </a:r>
            <a:r>
              <a:rPr lang="en-US" sz="2800" b="1" dirty="0">
                <a:latin typeface="Times New Roman" panose="02020603050405020304" pitchFamily="18" charset="0"/>
                <a:cs typeface="Times New Roman" panose="02020603050405020304" pitchFamily="18" charset="0"/>
              </a:rPr>
              <a:t>, a miracle needs to be attributed to prayers made to the individual after their death.</a:t>
            </a:r>
          </a:p>
          <a:p>
            <a:pPr fontAlgn="base"/>
            <a:endParaRPr lang="en-US" sz="2800" b="1" dirty="0">
              <a:latin typeface="Times New Roman" panose="02020603050405020304" pitchFamily="18" charset="0"/>
              <a:cs typeface="Times New Roman" panose="02020603050405020304" pitchFamily="18" charset="0"/>
            </a:endParaRPr>
          </a:p>
          <a:p>
            <a:pPr fontAlgn="base"/>
            <a:r>
              <a:rPr lang="en-US" sz="2800" b="1" dirty="0">
                <a:latin typeface="Times New Roman" panose="02020603050405020304" pitchFamily="18" charset="0"/>
                <a:cs typeface="Times New Roman" panose="02020603050405020304" pitchFamily="18" charset="0"/>
              </a:rPr>
              <a:t>The prayers being granted are seen as proof that the individual is already in heaven, and hence able to intercede with God on someone’s behalf.</a:t>
            </a:r>
            <a:endParaRPr lang="en-US" sz="2800" b="1"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5431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88B8F3-2B20-4279-A430-2361F6697EF5}"/>
              </a:ext>
            </a:extLst>
          </p:cNvPr>
          <p:cNvSpPr txBox="1"/>
          <p:nvPr/>
        </p:nvSpPr>
        <p:spPr>
          <a:xfrm>
            <a:off x="689113" y="701192"/>
            <a:ext cx="10800522" cy="4524315"/>
          </a:xfrm>
          <a:prstGeom prst="rect">
            <a:avLst/>
          </a:prstGeom>
          <a:noFill/>
        </p:spPr>
        <p:txBody>
          <a:bodyPr wrap="square">
            <a:spAutoFit/>
          </a:bodyPr>
          <a:lstStyle/>
          <a:p>
            <a:pPr fontAlgn="base"/>
            <a:r>
              <a:rPr lang="en-US" sz="2800" b="1" dirty="0">
                <a:latin typeface="Times New Roman" panose="02020603050405020304" pitchFamily="18" charset="0"/>
                <a:cs typeface="Times New Roman" panose="02020603050405020304" pitchFamily="18" charset="0"/>
              </a:rPr>
              <a:t>Incidents need to be verified by evidence before they are accepted as miracles.</a:t>
            </a:r>
          </a:p>
          <a:p>
            <a:pPr fontAlgn="base"/>
            <a:endParaRPr lang="en-US" sz="3200" b="1" dirty="0">
              <a:highlight>
                <a:srgbClr val="FFFF00"/>
              </a:highlight>
              <a:latin typeface="Times New Roman" panose="02020603050405020304" pitchFamily="18" charset="0"/>
              <a:cs typeface="Times New Roman" panose="02020603050405020304" pitchFamily="18" charset="0"/>
            </a:endParaRPr>
          </a:p>
          <a:p>
            <a:pPr fontAlgn="base"/>
            <a:r>
              <a:rPr lang="en-US" sz="3200" b="1" dirty="0">
                <a:highlight>
                  <a:srgbClr val="FFFF00"/>
                </a:highlight>
                <a:latin typeface="Times New Roman" panose="02020603050405020304" pitchFamily="18" charset="0"/>
                <a:cs typeface="Times New Roman" panose="02020603050405020304" pitchFamily="18" charset="0"/>
              </a:rPr>
              <a:t>For Example: </a:t>
            </a:r>
          </a:p>
          <a:p>
            <a:pPr fontAlgn="base"/>
            <a:r>
              <a:rPr lang="en-US" sz="2400" b="1" dirty="0">
                <a:latin typeface="Times New Roman" panose="02020603050405020304" pitchFamily="18" charset="0"/>
                <a:cs typeface="Times New Roman" panose="02020603050405020304" pitchFamily="18" charset="0"/>
              </a:rPr>
              <a:t>In the case of Pope John Paul II, Vatican experts examined the medical evidence for an allegedly miraculous cure from Parkinson's Disease of a 49 year old French nun </a:t>
            </a:r>
            <a:r>
              <a:rPr lang="en-US" sz="2400" b="1"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a:t>
            </a:r>
            <a:r>
              <a:rPr lang="en-US" sz="2400" b="1" dirty="0">
                <a:latin typeface="Times New Roman" panose="02020603050405020304" pitchFamily="18" charset="0"/>
                <a:cs typeface="Times New Roman" panose="02020603050405020304" pitchFamily="18" charset="0"/>
              </a:rPr>
              <a:t> Sister Marie Simon-Pierre Normand.</a:t>
            </a:r>
          </a:p>
          <a:p>
            <a:pPr fontAlgn="base"/>
            <a:endParaRPr lang="en-US" sz="2400" b="1" dirty="0">
              <a:latin typeface="Times New Roman" panose="02020603050405020304" pitchFamily="18" charset="0"/>
              <a:cs typeface="Times New Roman" panose="02020603050405020304" pitchFamily="18" charset="0"/>
            </a:endParaRPr>
          </a:p>
          <a:p>
            <a:pPr fontAlgn="base"/>
            <a:r>
              <a:rPr lang="en-US" sz="2400" b="1" dirty="0">
                <a:latin typeface="Times New Roman" panose="02020603050405020304" pitchFamily="18" charset="0"/>
                <a:cs typeface="Times New Roman" panose="02020603050405020304" pitchFamily="18" charset="0"/>
              </a:rPr>
              <a:t>Sister Marie said that she and her fellow nuns prayed for the intercession of Pope John Paul II after his death. Her sudden cure had no logical medical explanation, the Vatican says.</a:t>
            </a:r>
          </a:p>
        </p:txBody>
      </p:sp>
    </p:spTree>
    <p:extLst>
      <p:ext uri="{BB962C8B-B14F-4D97-AF65-F5344CB8AC3E}">
        <p14:creationId xmlns:p14="http://schemas.microsoft.com/office/powerpoint/2010/main" val="1794802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63062F-93B5-425E-9151-C7EC9EE1A6AE}"/>
              </a:ext>
            </a:extLst>
          </p:cNvPr>
          <p:cNvSpPr txBox="1"/>
          <p:nvPr/>
        </p:nvSpPr>
        <p:spPr>
          <a:xfrm>
            <a:off x="1656522" y="834887"/>
            <a:ext cx="8534400" cy="2677656"/>
          </a:xfrm>
          <a:prstGeom prst="rect">
            <a:avLst/>
          </a:prstGeom>
          <a:noFill/>
        </p:spPr>
        <p:txBody>
          <a:bodyPr wrap="square">
            <a:spAutoFit/>
          </a:bodyPr>
          <a:lstStyle/>
          <a:p>
            <a:pPr fontAlgn="base"/>
            <a:r>
              <a:rPr lang="en-US" sz="2800" b="1" dirty="0">
                <a:latin typeface="Times New Roman" panose="02020603050405020304" pitchFamily="18" charset="0"/>
                <a:cs typeface="Times New Roman" panose="02020603050405020304" pitchFamily="18" charset="0"/>
              </a:rPr>
              <a:t>After beatification, the candidate is given the title </a:t>
            </a:r>
            <a:r>
              <a:rPr lang="en-US" sz="2800" b="1" dirty="0">
                <a:highlight>
                  <a:srgbClr val="FFFF00"/>
                </a:highlight>
                <a:latin typeface="Times New Roman" panose="02020603050405020304" pitchFamily="18" charset="0"/>
                <a:cs typeface="Times New Roman" panose="02020603050405020304" pitchFamily="18" charset="0"/>
              </a:rPr>
              <a:t>“Blessed".</a:t>
            </a:r>
          </a:p>
          <a:p>
            <a:pPr marL="6160" indent="0" fontAlgn="base">
              <a:buNone/>
            </a:pPr>
            <a:endParaRPr lang="en-US" sz="2800" b="1" dirty="0">
              <a:latin typeface="Times New Roman" panose="02020603050405020304" pitchFamily="18" charset="0"/>
              <a:cs typeface="Times New Roman" panose="02020603050405020304" pitchFamily="18" charset="0"/>
            </a:endParaRPr>
          </a:p>
          <a:p>
            <a:pPr fontAlgn="base"/>
            <a:r>
              <a:rPr lang="en-US" sz="2800" b="1" dirty="0">
                <a:latin typeface="Times New Roman" panose="02020603050405020304" pitchFamily="18" charset="0"/>
                <a:cs typeface="Times New Roman" panose="02020603050405020304" pitchFamily="18" charset="0"/>
              </a:rPr>
              <a:t>There is one exception to the miracle requirement - a martyr, someone who died for their faith, can be beatified without a verified miracle</a:t>
            </a:r>
          </a:p>
        </p:txBody>
      </p:sp>
    </p:spTree>
    <p:extLst>
      <p:ext uri="{BB962C8B-B14F-4D97-AF65-F5344CB8AC3E}">
        <p14:creationId xmlns:p14="http://schemas.microsoft.com/office/powerpoint/2010/main" val="3527756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0D78-A52E-4951-80C8-A57B09A0C8F0}"/>
              </a:ext>
            </a:extLst>
          </p:cNvPr>
          <p:cNvSpPr>
            <a:spLocks noGrp="1"/>
          </p:cNvSpPr>
          <p:nvPr>
            <p:ph type="title"/>
          </p:nvPr>
        </p:nvSpPr>
        <p:spPr/>
        <p:txBody>
          <a:bodyPr>
            <a:normAutofit/>
          </a:bodyPr>
          <a:lstStyle/>
          <a:p>
            <a:r>
              <a:rPr lang="en-US" sz="5400" b="1" dirty="0">
                <a:highlight>
                  <a:srgbClr val="FFFF00"/>
                </a:highlight>
              </a:rPr>
              <a:t>Question #4</a:t>
            </a:r>
          </a:p>
        </p:txBody>
      </p:sp>
      <p:sp>
        <p:nvSpPr>
          <p:cNvPr id="3" name="Content Placeholder 2">
            <a:extLst>
              <a:ext uri="{FF2B5EF4-FFF2-40B4-BE49-F238E27FC236}">
                <a16:creationId xmlns:a16="http://schemas.microsoft.com/office/drawing/2014/main" id="{8C61CD0E-850F-4778-9B0C-D0501217176D}"/>
              </a:ext>
            </a:extLst>
          </p:cNvPr>
          <p:cNvSpPr>
            <a:spLocks noGrp="1"/>
          </p:cNvSpPr>
          <p:nvPr>
            <p:ph idx="1"/>
          </p:nvPr>
        </p:nvSpPr>
        <p:spPr/>
        <p:txBody>
          <a:bodyPr/>
          <a:lstStyle/>
          <a:p>
            <a:pPr marL="0" indent="0">
              <a:buNone/>
            </a:pPr>
            <a:r>
              <a:rPr lang="en-US" b="1" dirty="0">
                <a:latin typeface="Times New Roman" panose="02020603050405020304" pitchFamily="18" charset="0"/>
                <a:cs typeface="Times New Roman" panose="02020603050405020304" pitchFamily="18" charset="0"/>
              </a:rPr>
              <a:t>Why do you think the Church makes an exception to the proof of a miracle for those who were martyred? </a:t>
            </a:r>
          </a:p>
          <a:p>
            <a:pPr marL="0" indent="0">
              <a:buNone/>
            </a:pPr>
            <a:r>
              <a:rPr lang="en-US" b="1" dirty="0">
                <a:latin typeface="Times New Roman" panose="02020603050405020304" pitchFamily="18" charset="0"/>
                <a:cs typeface="Times New Roman" panose="02020603050405020304" pitchFamily="18" charset="0"/>
              </a:rPr>
              <a:t>If you were with us last year you might remember the lesson on San Pedro de Jesus Maldonado who was martyred in Mexico. </a:t>
            </a:r>
          </a:p>
          <a:p>
            <a:pPr marL="0" indent="0">
              <a:buNone/>
            </a:pP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2508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E47A25-FFA3-47CA-ADAD-83155D8678CF}"/>
              </a:ext>
            </a:extLst>
          </p:cNvPr>
          <p:cNvSpPr txBox="1"/>
          <p:nvPr/>
        </p:nvSpPr>
        <p:spPr>
          <a:xfrm>
            <a:off x="543339" y="583096"/>
            <a:ext cx="10893287" cy="3970318"/>
          </a:xfrm>
          <a:prstGeom prst="rect">
            <a:avLst/>
          </a:prstGeom>
          <a:noFill/>
        </p:spPr>
        <p:txBody>
          <a:bodyPr wrap="square">
            <a:spAutoFit/>
          </a:bodyPr>
          <a:lstStyle/>
          <a:p>
            <a:pPr fontAlgn="base"/>
            <a:r>
              <a:rPr lang="en-US" sz="2800" b="1" dirty="0">
                <a:highlight>
                  <a:srgbClr val="FFFF00"/>
                </a:highlight>
                <a:latin typeface="Times New Roman" panose="02020603050405020304" pitchFamily="18" charset="0"/>
                <a:cs typeface="Times New Roman" panose="02020603050405020304" pitchFamily="18" charset="0"/>
              </a:rPr>
              <a:t>Canonization</a:t>
            </a:r>
            <a:r>
              <a:rPr lang="en-US" sz="2800" b="1" dirty="0">
                <a:latin typeface="Times New Roman" panose="02020603050405020304" pitchFamily="18" charset="0"/>
                <a:cs typeface="Times New Roman" panose="02020603050405020304" pitchFamily="18" charset="0"/>
              </a:rPr>
              <a:t> is the final step in declaring a deceased person a saint. To reach this stage, a second miracle normally needs to be attributed to prayers made to the candidate after they have been beatified.</a:t>
            </a:r>
          </a:p>
          <a:p>
            <a:pPr fontAlgn="base"/>
            <a:endParaRPr lang="en-US" sz="2800" b="1" dirty="0">
              <a:latin typeface="Times New Roman" panose="02020603050405020304" pitchFamily="18" charset="0"/>
              <a:cs typeface="Times New Roman" panose="02020603050405020304" pitchFamily="18" charset="0"/>
            </a:endParaRPr>
          </a:p>
          <a:p>
            <a:pPr fontAlgn="base"/>
            <a:r>
              <a:rPr lang="en-US" sz="2800" b="1" dirty="0">
                <a:latin typeface="Times New Roman" panose="02020603050405020304" pitchFamily="18" charset="0"/>
                <a:cs typeface="Times New Roman" panose="02020603050405020304" pitchFamily="18" charset="0"/>
              </a:rPr>
              <a:t>Martyrs, however, only need one verified miracle to become a saint.</a:t>
            </a:r>
          </a:p>
          <a:p>
            <a:pPr fontAlgn="base"/>
            <a:endParaRPr lang="en-US" sz="2800" b="1" dirty="0">
              <a:latin typeface="Times New Roman" panose="02020603050405020304" pitchFamily="18" charset="0"/>
              <a:cs typeface="Times New Roman" panose="02020603050405020304" pitchFamily="18" charset="0"/>
            </a:endParaRPr>
          </a:p>
          <a:p>
            <a:pPr fontAlgn="base"/>
            <a:r>
              <a:rPr lang="en-US" sz="2800" b="1" dirty="0">
                <a:latin typeface="Times New Roman" panose="02020603050405020304" pitchFamily="18" charset="0"/>
                <a:cs typeface="Times New Roman" panose="02020603050405020304" pitchFamily="18" charset="0"/>
              </a:rPr>
              <a:t>The second miracle in John Paul's case was the reported </a:t>
            </a:r>
            <a:r>
              <a:rPr lang="en-US" sz="2800" b="1"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"inexplicable recovery" of Costa Rican woman </a:t>
            </a:r>
            <a:r>
              <a:rPr lang="en-US" sz="2800" b="1" dirty="0" err="1">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Floribeth</a:t>
            </a:r>
            <a:r>
              <a:rPr lang="en-US" sz="2800" b="1"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Mora</a:t>
            </a:r>
            <a:r>
              <a:rPr lang="en-US" sz="2800" b="1" dirty="0">
                <a:latin typeface="Times New Roman" panose="02020603050405020304" pitchFamily="18" charset="0"/>
                <a:cs typeface="Times New Roman" panose="02020603050405020304" pitchFamily="18" charset="0"/>
              </a:rPr>
              <a:t> from a serious brain illness, which was attributed to John Paul II's intercession.</a:t>
            </a:r>
            <a:endParaRPr lang="en-US" sz="2800" b="1"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418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1151A0-05EB-4790-9874-DC0A40BC6F0A}"/>
              </a:ext>
            </a:extLst>
          </p:cNvPr>
          <p:cNvSpPr txBox="1"/>
          <p:nvPr/>
        </p:nvSpPr>
        <p:spPr>
          <a:xfrm>
            <a:off x="1736035" y="1060175"/>
            <a:ext cx="8812695" cy="4401205"/>
          </a:xfrm>
          <a:prstGeom prst="rect">
            <a:avLst/>
          </a:prstGeom>
          <a:noFill/>
        </p:spPr>
        <p:txBody>
          <a:bodyPr wrap="square">
            <a:spAutoFit/>
          </a:bodyPr>
          <a:lstStyle/>
          <a:p>
            <a:pPr fontAlgn="base"/>
            <a:r>
              <a:rPr lang="en-US" sz="2800" b="1" dirty="0">
                <a:latin typeface="Times New Roman" panose="02020603050405020304" pitchFamily="18" charset="0"/>
                <a:cs typeface="Times New Roman" panose="02020603050405020304" pitchFamily="18" charset="0"/>
              </a:rPr>
              <a:t>Pope Francis took the unusual step of waiving the requirement of a second miracle in the case of John XXIII. This was said to be because of the widespread support for John XXIII's canonization, and the large number of miracles attributed to him.</a:t>
            </a:r>
          </a:p>
          <a:p>
            <a:pPr fontAlgn="base"/>
            <a:endParaRPr lang="en-US" sz="2800" b="1" dirty="0">
              <a:latin typeface="Times New Roman" panose="02020603050405020304" pitchFamily="18" charset="0"/>
              <a:cs typeface="Times New Roman" panose="02020603050405020304" pitchFamily="18" charset="0"/>
            </a:endParaRPr>
          </a:p>
          <a:p>
            <a:pPr fontAlgn="base"/>
            <a:r>
              <a:rPr lang="en-US" sz="2800" b="1" dirty="0">
                <a:latin typeface="Times New Roman" panose="02020603050405020304" pitchFamily="18" charset="0"/>
                <a:cs typeface="Times New Roman" panose="02020603050405020304" pitchFamily="18" charset="0"/>
              </a:rPr>
              <a:t>During the canonization ceremony, the Pope conducts a special Mass, reading aloud the individual's life history and then chanting a prayer in Latin that declares the person a saint.</a:t>
            </a:r>
          </a:p>
        </p:txBody>
      </p:sp>
    </p:spTree>
    <p:extLst>
      <p:ext uri="{BB962C8B-B14F-4D97-AF65-F5344CB8AC3E}">
        <p14:creationId xmlns:p14="http://schemas.microsoft.com/office/powerpoint/2010/main" val="3004675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AB0707-F805-4189-A893-1D50AC88C7E2}"/>
              </a:ext>
            </a:extLst>
          </p:cNvPr>
          <p:cNvSpPr txBox="1"/>
          <p:nvPr/>
        </p:nvSpPr>
        <p:spPr>
          <a:xfrm>
            <a:off x="3048000" y="1613118"/>
            <a:ext cx="6096000" cy="1815882"/>
          </a:xfrm>
          <a:prstGeom prst="rect">
            <a:avLst/>
          </a:prstGeom>
          <a:noFill/>
        </p:spPr>
        <p:txBody>
          <a:bodyPr wrap="square">
            <a:spAutoFit/>
          </a:bodyPr>
          <a:lstStyle/>
          <a:p>
            <a:pPr fontAlgn="base"/>
            <a:r>
              <a:rPr lang="en-US" sz="2800" b="1" dirty="0">
                <a:latin typeface="Times New Roman" panose="02020603050405020304" pitchFamily="18" charset="0"/>
                <a:cs typeface="Times New Roman" panose="02020603050405020304" pitchFamily="18" charset="0"/>
              </a:rPr>
              <a:t>Modern canonization ceremonies can attract huge audiences. Hundreds of thousands of pilgrims can often attend. </a:t>
            </a:r>
          </a:p>
        </p:txBody>
      </p:sp>
    </p:spTree>
    <p:extLst>
      <p:ext uri="{BB962C8B-B14F-4D97-AF65-F5344CB8AC3E}">
        <p14:creationId xmlns:p14="http://schemas.microsoft.com/office/powerpoint/2010/main" val="1088317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CCC65-2C13-45FD-B298-DE3F9896FCE6}"/>
              </a:ext>
            </a:extLst>
          </p:cNvPr>
          <p:cNvSpPr>
            <a:spLocks noGrp="1"/>
          </p:cNvSpPr>
          <p:nvPr>
            <p:ph type="title"/>
          </p:nvPr>
        </p:nvSpPr>
        <p:spPr>
          <a:xfrm>
            <a:off x="838200" y="365125"/>
            <a:ext cx="10515600" cy="6088684"/>
          </a:xfrm>
        </p:spPr>
        <p:txBody>
          <a:bodyPr>
            <a:normAutofit/>
          </a:bodyPr>
          <a:lstStyle/>
          <a:p>
            <a:pPr algn="ctr"/>
            <a:r>
              <a:rPr lang="en-US" sz="6600" b="1" dirty="0">
                <a:solidFill>
                  <a:srgbClr val="002060"/>
                </a:solidFill>
                <a:latin typeface="Times New Roman" panose="02020603050405020304" pitchFamily="18" charset="0"/>
                <a:cs typeface="Times New Roman" panose="02020603050405020304" pitchFamily="18" charset="0"/>
              </a:rPr>
              <a:t>The crowd at the Canonization of </a:t>
            </a:r>
            <a:br>
              <a:rPr lang="en-US" sz="6600" b="1" dirty="0">
                <a:solidFill>
                  <a:srgbClr val="002060"/>
                </a:solidFill>
                <a:latin typeface="Times New Roman" panose="02020603050405020304" pitchFamily="18" charset="0"/>
                <a:cs typeface="Times New Roman" panose="02020603050405020304" pitchFamily="18" charset="0"/>
              </a:rPr>
            </a:br>
            <a:r>
              <a:rPr lang="en-US" sz="6600" b="1" dirty="0" err="1">
                <a:solidFill>
                  <a:srgbClr val="002060"/>
                </a:solidFill>
                <a:latin typeface="Times New Roman" panose="02020603050405020304" pitchFamily="18" charset="0"/>
                <a:cs typeface="Times New Roman" panose="02020603050405020304" pitchFamily="18" charset="0"/>
              </a:rPr>
              <a:t>Sts</a:t>
            </a:r>
            <a:r>
              <a:rPr lang="en-US" sz="6600" b="1" dirty="0">
                <a:solidFill>
                  <a:srgbClr val="002060"/>
                </a:solidFill>
                <a:latin typeface="Times New Roman" panose="02020603050405020304" pitchFamily="18" charset="0"/>
                <a:cs typeface="Times New Roman" panose="02020603050405020304" pitchFamily="18" charset="0"/>
              </a:rPr>
              <a:t>. Pope John Paul II </a:t>
            </a:r>
            <a:br>
              <a:rPr lang="en-US" sz="6600" b="1" dirty="0">
                <a:solidFill>
                  <a:srgbClr val="002060"/>
                </a:solidFill>
                <a:latin typeface="Times New Roman" panose="02020603050405020304" pitchFamily="18" charset="0"/>
                <a:cs typeface="Times New Roman" panose="02020603050405020304" pitchFamily="18" charset="0"/>
              </a:rPr>
            </a:br>
            <a:r>
              <a:rPr lang="en-US" sz="6600" b="1" dirty="0">
                <a:solidFill>
                  <a:srgbClr val="002060"/>
                </a:solidFill>
                <a:latin typeface="Times New Roman" panose="02020603050405020304" pitchFamily="18" charset="0"/>
                <a:cs typeface="Times New Roman" panose="02020603050405020304" pitchFamily="18" charset="0"/>
              </a:rPr>
              <a:t>and </a:t>
            </a:r>
            <a:br>
              <a:rPr lang="en-US" sz="6600" b="1" dirty="0">
                <a:solidFill>
                  <a:srgbClr val="002060"/>
                </a:solidFill>
                <a:latin typeface="Times New Roman" panose="02020603050405020304" pitchFamily="18" charset="0"/>
                <a:cs typeface="Times New Roman" panose="02020603050405020304" pitchFamily="18" charset="0"/>
              </a:rPr>
            </a:br>
            <a:r>
              <a:rPr lang="en-US" sz="6600" b="1" dirty="0">
                <a:solidFill>
                  <a:srgbClr val="002060"/>
                </a:solidFill>
                <a:latin typeface="Times New Roman" panose="02020603050405020304" pitchFamily="18" charset="0"/>
                <a:cs typeface="Times New Roman" panose="02020603050405020304" pitchFamily="18" charset="0"/>
              </a:rPr>
              <a:t>Pope John XXIII</a:t>
            </a:r>
          </a:p>
        </p:txBody>
      </p:sp>
    </p:spTree>
    <p:extLst>
      <p:ext uri="{BB962C8B-B14F-4D97-AF65-F5344CB8AC3E}">
        <p14:creationId xmlns:p14="http://schemas.microsoft.com/office/powerpoint/2010/main" val="3849261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anonization 2014- The Canonization of Saint John XXIII and Saint John Paul II (14037093364).jpg">
            <a:extLst>
              <a:ext uri="{FF2B5EF4-FFF2-40B4-BE49-F238E27FC236}">
                <a16:creationId xmlns:a16="http://schemas.microsoft.com/office/drawing/2014/main" id="{F70E577E-4E93-48E9-8D31-74E3107E23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20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upload.wikimedia.org/wikipedia/commons/c/c2/Canonization_of_Ioannes_XXIII_and_Ioannes_Paulus_II_%2810%29.jpg">
            <a:extLst>
              <a:ext uri="{FF2B5EF4-FFF2-40B4-BE49-F238E27FC236}">
                <a16:creationId xmlns:a16="http://schemas.microsoft.com/office/drawing/2014/main" id="{0837B486-0798-4165-8606-82C40AA939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660" b="1234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023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9A9FF-BB27-4D14-8A90-50AF1C17A9EA}"/>
              </a:ext>
            </a:extLst>
          </p:cNvPr>
          <p:cNvSpPr>
            <a:spLocks noGrp="1"/>
          </p:cNvSpPr>
          <p:nvPr>
            <p:ph type="body" idx="1"/>
          </p:nvPr>
        </p:nvSpPr>
        <p:spPr>
          <a:xfrm>
            <a:off x="831850" y="1603513"/>
            <a:ext cx="10515600" cy="3458817"/>
          </a:xfrm>
        </p:spPr>
        <p:txBody>
          <a:bodyPr>
            <a:normAutofit lnSpcReduction="10000"/>
          </a:bodyPr>
          <a:lstStyle/>
          <a:p>
            <a:pPr algn="ctr"/>
            <a:r>
              <a:rPr lang="en-US" sz="4000" b="1" dirty="0">
                <a:solidFill>
                  <a:schemeClr val="accent1"/>
                </a:solidFill>
                <a:highlight>
                  <a:srgbClr val="FFFF00"/>
                </a:highlight>
                <a:latin typeface="Times New Roman" panose="02020603050405020304" pitchFamily="18" charset="0"/>
                <a:cs typeface="Times New Roman" panose="02020603050405020304" pitchFamily="18" charset="0"/>
              </a:rPr>
              <a:t>INSTRUCTIONS:</a:t>
            </a:r>
          </a:p>
          <a:p>
            <a:pPr algn="ctr"/>
            <a:r>
              <a:rPr lang="en-US" sz="4000" b="1" dirty="0">
                <a:solidFill>
                  <a:schemeClr val="accent1"/>
                </a:solidFill>
                <a:latin typeface="Times New Roman" panose="02020603050405020304" pitchFamily="18" charset="0"/>
                <a:cs typeface="Times New Roman" panose="02020603050405020304" pitchFamily="18" charset="0"/>
              </a:rPr>
              <a:t>Please read through the Power Point. Throughout the lesson are questions. </a:t>
            </a:r>
          </a:p>
          <a:p>
            <a:pPr algn="ctr"/>
            <a:r>
              <a:rPr lang="en-US" sz="4000" b="1" dirty="0">
                <a:solidFill>
                  <a:schemeClr val="accent1"/>
                </a:solidFill>
                <a:latin typeface="Times New Roman" panose="02020603050405020304" pitchFamily="18" charset="0"/>
                <a:cs typeface="Times New Roman" panose="02020603050405020304" pitchFamily="18" charset="0"/>
              </a:rPr>
              <a:t>Answer each question and submit your answers via a Word Document or photo (jpg format) by January 31, 2021 at rfststephenps@yahoo.com</a:t>
            </a:r>
          </a:p>
        </p:txBody>
      </p:sp>
    </p:spTree>
    <p:extLst>
      <p:ext uri="{BB962C8B-B14F-4D97-AF65-F5344CB8AC3E}">
        <p14:creationId xmlns:p14="http://schemas.microsoft.com/office/powerpoint/2010/main" val="1170094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FE3F37-BEE1-4163-8C79-C398601F035E}"/>
              </a:ext>
            </a:extLst>
          </p:cNvPr>
          <p:cNvSpPr txBox="1"/>
          <p:nvPr/>
        </p:nvSpPr>
        <p:spPr>
          <a:xfrm>
            <a:off x="397565" y="363915"/>
            <a:ext cx="11078817" cy="6093976"/>
          </a:xfrm>
          <a:prstGeom prst="rect">
            <a:avLst/>
          </a:prstGeom>
          <a:noFill/>
        </p:spPr>
        <p:txBody>
          <a:bodyPr wrap="square">
            <a:spAutoFit/>
          </a:bodyPr>
          <a:lstStyle/>
          <a:p>
            <a:r>
              <a:rPr lang="en-US" sz="3000" b="1" dirty="0">
                <a:solidFill>
                  <a:srgbClr val="002060"/>
                </a:solidFill>
                <a:latin typeface="Times New Roman" panose="02020603050405020304" pitchFamily="18" charset="0"/>
                <a:cs typeface="Times New Roman" panose="02020603050405020304" pitchFamily="18" charset="0"/>
              </a:rPr>
              <a:t>It is absolutely necessary that the person nominated for sainthood has passed away. </a:t>
            </a:r>
          </a:p>
          <a:p>
            <a:endParaRPr lang="en-US" sz="3000" b="1" dirty="0">
              <a:solidFill>
                <a:srgbClr val="002060"/>
              </a:solidFill>
              <a:latin typeface="Times New Roman" panose="02020603050405020304" pitchFamily="18" charset="0"/>
              <a:cs typeface="Times New Roman" panose="02020603050405020304" pitchFamily="18" charset="0"/>
            </a:endParaRPr>
          </a:p>
          <a:p>
            <a:r>
              <a:rPr lang="en-US" sz="3000" b="1" dirty="0">
                <a:solidFill>
                  <a:srgbClr val="002060"/>
                </a:solidFill>
                <a:latin typeface="Times New Roman" panose="02020603050405020304" pitchFamily="18" charset="0"/>
                <a:cs typeface="Times New Roman" panose="02020603050405020304" pitchFamily="18" charset="0"/>
              </a:rPr>
              <a:t>People who are still alive cannot be nominated – no matter how good they are!</a:t>
            </a:r>
          </a:p>
          <a:p>
            <a:endParaRPr lang="en-US" sz="3000" b="1" dirty="0">
              <a:solidFill>
                <a:srgbClr val="002060"/>
              </a:solidFill>
              <a:latin typeface="Times New Roman" panose="02020603050405020304" pitchFamily="18" charset="0"/>
              <a:cs typeface="Times New Roman" panose="02020603050405020304" pitchFamily="18" charset="0"/>
            </a:endParaRPr>
          </a:p>
          <a:p>
            <a:r>
              <a:rPr lang="en-US" sz="3000" b="1" dirty="0">
                <a:solidFill>
                  <a:srgbClr val="002060"/>
                </a:solidFill>
                <a:latin typeface="Times New Roman" panose="02020603050405020304" pitchFamily="18" charset="0"/>
                <a:cs typeface="Times New Roman" panose="02020603050405020304" pitchFamily="18" charset="0"/>
              </a:rPr>
              <a:t>The process can usually start approximately 5 years after someone dies. </a:t>
            </a:r>
          </a:p>
          <a:p>
            <a:endParaRPr lang="en-US" sz="3000" b="1" dirty="0">
              <a:solidFill>
                <a:srgbClr val="002060"/>
              </a:solidFill>
              <a:latin typeface="Times New Roman" panose="02020603050405020304" pitchFamily="18" charset="0"/>
              <a:cs typeface="Times New Roman" panose="02020603050405020304" pitchFamily="18" charset="0"/>
            </a:endParaRPr>
          </a:p>
          <a:p>
            <a:r>
              <a:rPr lang="en-US" sz="3000" b="1" dirty="0">
                <a:solidFill>
                  <a:srgbClr val="002060"/>
                </a:solidFill>
                <a:latin typeface="Times New Roman" panose="02020603050405020304" pitchFamily="18" charset="0"/>
                <a:cs typeface="Times New Roman" panose="02020603050405020304" pitchFamily="18" charset="0"/>
              </a:rPr>
              <a:t>This is to ensure that their case can be evaluated objectively.</a:t>
            </a:r>
          </a:p>
          <a:p>
            <a:endParaRPr lang="en-US" sz="3000" b="1" dirty="0">
              <a:solidFill>
                <a:srgbClr val="002060"/>
              </a:solidFill>
              <a:latin typeface="Times New Roman" panose="02020603050405020304" pitchFamily="18" charset="0"/>
              <a:cs typeface="Times New Roman" panose="02020603050405020304" pitchFamily="18" charset="0"/>
            </a:endParaRPr>
          </a:p>
          <a:p>
            <a:r>
              <a:rPr lang="en-US" sz="3000" b="1" dirty="0">
                <a:solidFill>
                  <a:srgbClr val="002060"/>
                </a:solidFill>
                <a:latin typeface="Times New Roman" panose="02020603050405020304" pitchFamily="18" charset="0"/>
                <a:cs typeface="Times New Roman" panose="02020603050405020304" pitchFamily="18" charset="0"/>
              </a:rPr>
              <a:t>The waiting period after death can be waved by the pope should he consider it necessary. </a:t>
            </a:r>
          </a:p>
        </p:txBody>
      </p:sp>
    </p:spTree>
    <p:extLst>
      <p:ext uri="{BB962C8B-B14F-4D97-AF65-F5344CB8AC3E}">
        <p14:creationId xmlns:p14="http://schemas.microsoft.com/office/powerpoint/2010/main" val="3911451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1483C-3C39-4066-8118-6BAB7249B1C7}"/>
              </a:ext>
            </a:extLst>
          </p:cNvPr>
          <p:cNvSpPr>
            <a:spLocks noGrp="1"/>
          </p:cNvSpPr>
          <p:nvPr>
            <p:ph type="title"/>
          </p:nvPr>
        </p:nvSpPr>
        <p:spPr/>
        <p:txBody>
          <a:bodyPr>
            <a:normAutofit/>
          </a:bodyPr>
          <a:lstStyle/>
          <a:p>
            <a:r>
              <a:rPr lang="en-US" sz="5400" b="1" dirty="0">
                <a:highlight>
                  <a:srgbClr val="FFFF00"/>
                </a:highlight>
              </a:rPr>
              <a:t>QUESTION #1</a:t>
            </a:r>
          </a:p>
        </p:txBody>
      </p:sp>
      <p:sp>
        <p:nvSpPr>
          <p:cNvPr id="3" name="Content Placeholder 2">
            <a:extLst>
              <a:ext uri="{FF2B5EF4-FFF2-40B4-BE49-F238E27FC236}">
                <a16:creationId xmlns:a16="http://schemas.microsoft.com/office/drawing/2014/main" id="{A3A76AD6-1B77-4EA8-911B-69D7AD5AC63E}"/>
              </a:ext>
            </a:extLst>
          </p:cNvPr>
          <p:cNvSpPr>
            <a:spLocks noGrp="1"/>
          </p:cNvSpPr>
          <p:nvPr>
            <p:ph idx="1"/>
          </p:nvPr>
        </p:nvSpPr>
        <p:spPr/>
        <p:txBody>
          <a:bodyPr>
            <a:normAutofit/>
          </a:bodyPr>
          <a:lstStyle/>
          <a:p>
            <a:pPr marL="0" indent="0">
              <a:buNone/>
            </a:pPr>
            <a:r>
              <a:rPr lang="en-US" sz="4000" b="1" dirty="0">
                <a:latin typeface="Times New Roman" panose="02020603050405020304" pitchFamily="18" charset="0"/>
                <a:cs typeface="Times New Roman" panose="02020603050405020304" pitchFamily="18" charset="0"/>
              </a:rPr>
              <a:t>Why do you think that the Church requires that someone be dead before they can even be nominated for sainthood?</a:t>
            </a:r>
          </a:p>
        </p:txBody>
      </p:sp>
    </p:spTree>
    <p:extLst>
      <p:ext uri="{BB962C8B-B14F-4D97-AF65-F5344CB8AC3E}">
        <p14:creationId xmlns:p14="http://schemas.microsoft.com/office/powerpoint/2010/main" val="121001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A0C816-BEB3-4267-8B9B-224B6F7DA245}"/>
              </a:ext>
            </a:extLst>
          </p:cNvPr>
          <p:cNvSpPr txBox="1"/>
          <p:nvPr/>
        </p:nvSpPr>
        <p:spPr>
          <a:xfrm>
            <a:off x="1020417" y="596349"/>
            <a:ext cx="9766853" cy="5262979"/>
          </a:xfrm>
          <a:prstGeom prst="rect">
            <a:avLst/>
          </a:prstGeom>
          <a:noFill/>
        </p:spPr>
        <p:txBody>
          <a:bodyPr wrap="square">
            <a:spAutoFit/>
          </a:bodyPr>
          <a:lstStyle/>
          <a:p>
            <a:pPr fontAlgn="base"/>
            <a:r>
              <a:rPr lang="en-US" sz="2800" b="1" dirty="0">
                <a:latin typeface="Times New Roman" panose="02020603050405020304" pitchFamily="18" charset="0"/>
                <a:cs typeface="Times New Roman" panose="02020603050405020304" pitchFamily="18" charset="0"/>
              </a:rPr>
              <a:t>Once the five years are up, or a waiver is granted, the bishop of the diocese where the person died can open an investigation into the life of the individual, to see whether they lived their lives with sufficient holiness and virtue to be considered for sainthood.</a:t>
            </a:r>
          </a:p>
          <a:p>
            <a:pPr fontAlgn="base"/>
            <a:endParaRPr lang="en-US" sz="2800" b="1" dirty="0">
              <a:latin typeface="Times New Roman" panose="02020603050405020304" pitchFamily="18" charset="0"/>
              <a:cs typeface="Times New Roman" panose="02020603050405020304" pitchFamily="18" charset="0"/>
            </a:endParaRPr>
          </a:p>
          <a:p>
            <a:pPr fontAlgn="base"/>
            <a:r>
              <a:rPr lang="en-US" sz="2800" b="1" dirty="0">
                <a:latin typeface="Times New Roman" panose="02020603050405020304" pitchFamily="18" charset="0"/>
                <a:cs typeface="Times New Roman" panose="02020603050405020304" pitchFamily="18" charset="0"/>
              </a:rPr>
              <a:t>Other religious groups in the diocese can also ask the bishop to open the investigation. For example: a community of nuns or brothers may do so. </a:t>
            </a:r>
          </a:p>
          <a:p>
            <a:pPr fontAlgn="base"/>
            <a:endParaRPr lang="en-US" sz="2800" b="1" dirty="0">
              <a:latin typeface="Times New Roman" panose="02020603050405020304" pitchFamily="18" charset="0"/>
              <a:cs typeface="Times New Roman" panose="02020603050405020304" pitchFamily="18" charset="0"/>
            </a:endParaRPr>
          </a:p>
          <a:p>
            <a:pPr fontAlgn="base"/>
            <a:r>
              <a:rPr lang="en-US" sz="2800" b="1" dirty="0">
                <a:latin typeface="Times New Roman" panose="02020603050405020304" pitchFamily="18" charset="0"/>
                <a:cs typeface="Times New Roman" panose="02020603050405020304" pitchFamily="18" charset="0"/>
              </a:rPr>
              <a:t>Evidence is gathered on the persons' life and deeds, including witness testimonies.</a:t>
            </a:r>
          </a:p>
        </p:txBody>
      </p:sp>
    </p:spTree>
    <p:extLst>
      <p:ext uri="{BB962C8B-B14F-4D97-AF65-F5344CB8AC3E}">
        <p14:creationId xmlns:p14="http://schemas.microsoft.com/office/powerpoint/2010/main" val="2417941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A08F42-297F-457F-8C64-6EB94867846C}"/>
              </a:ext>
            </a:extLst>
          </p:cNvPr>
          <p:cNvSpPr txBox="1"/>
          <p:nvPr/>
        </p:nvSpPr>
        <p:spPr>
          <a:xfrm>
            <a:off x="1683026" y="1205948"/>
            <a:ext cx="9316278" cy="3539430"/>
          </a:xfrm>
          <a:prstGeom prst="rect">
            <a:avLst/>
          </a:prstGeom>
          <a:noFill/>
        </p:spPr>
        <p:txBody>
          <a:bodyPr wrap="square">
            <a:spAutoFit/>
          </a:bodyPr>
          <a:lstStyle/>
          <a:p>
            <a:pPr fontAlgn="base"/>
            <a:r>
              <a:rPr lang="en-US" sz="3200" b="1" dirty="0">
                <a:latin typeface="Times New Roman" panose="02020603050405020304" pitchFamily="18" charset="0"/>
                <a:cs typeface="Times New Roman" panose="02020603050405020304" pitchFamily="18" charset="0"/>
              </a:rPr>
              <a:t>If there is sufficient evidence, the bishop asks the Congregation for the Causes of Saints, the department that makes recommendations to the Pope on saints, for permission to open the case.</a:t>
            </a:r>
          </a:p>
          <a:p>
            <a:pPr fontAlgn="base"/>
            <a:endParaRPr lang="en-US" sz="3200" b="1" dirty="0">
              <a:latin typeface="Times New Roman" panose="02020603050405020304" pitchFamily="18" charset="0"/>
              <a:cs typeface="Times New Roman" panose="02020603050405020304" pitchFamily="18" charset="0"/>
            </a:endParaRPr>
          </a:p>
          <a:p>
            <a:pPr fontAlgn="base"/>
            <a:r>
              <a:rPr lang="en-US" sz="3200" b="1" dirty="0">
                <a:latin typeface="Times New Roman" panose="02020603050405020304" pitchFamily="18" charset="0"/>
                <a:cs typeface="Times New Roman" panose="02020603050405020304" pitchFamily="18" charset="0"/>
              </a:rPr>
              <a:t>Once the case is accepted for consideration, the individual can be called a </a:t>
            </a:r>
            <a:r>
              <a:rPr lang="en-US" sz="3200" b="1" dirty="0">
                <a:highlight>
                  <a:srgbClr val="FFFF00"/>
                </a:highlight>
                <a:latin typeface="Times New Roman" panose="02020603050405020304" pitchFamily="18" charset="0"/>
                <a:cs typeface="Times New Roman" panose="02020603050405020304" pitchFamily="18" charset="0"/>
              </a:rPr>
              <a:t>“Servant of God".</a:t>
            </a:r>
          </a:p>
        </p:txBody>
      </p:sp>
    </p:spTree>
    <p:extLst>
      <p:ext uri="{BB962C8B-B14F-4D97-AF65-F5344CB8AC3E}">
        <p14:creationId xmlns:p14="http://schemas.microsoft.com/office/powerpoint/2010/main" val="2470225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C5135-CA8C-4575-B735-B65D14FE5FA7}"/>
              </a:ext>
            </a:extLst>
          </p:cNvPr>
          <p:cNvSpPr>
            <a:spLocks noGrp="1"/>
          </p:cNvSpPr>
          <p:nvPr>
            <p:ph type="title"/>
          </p:nvPr>
        </p:nvSpPr>
        <p:spPr/>
        <p:txBody>
          <a:bodyPr>
            <a:normAutofit/>
          </a:bodyPr>
          <a:lstStyle/>
          <a:p>
            <a:r>
              <a:rPr lang="en-US" sz="5400" b="1" dirty="0">
                <a:highlight>
                  <a:srgbClr val="FFFF00"/>
                </a:highlight>
              </a:rPr>
              <a:t>Question #2</a:t>
            </a:r>
          </a:p>
        </p:txBody>
      </p:sp>
      <p:sp>
        <p:nvSpPr>
          <p:cNvPr id="3" name="Content Placeholder 2">
            <a:extLst>
              <a:ext uri="{FF2B5EF4-FFF2-40B4-BE49-F238E27FC236}">
                <a16:creationId xmlns:a16="http://schemas.microsoft.com/office/drawing/2014/main" id="{AE2623F6-94A7-4EE8-9911-0124007036D9}"/>
              </a:ext>
            </a:extLst>
          </p:cNvPr>
          <p:cNvSpPr>
            <a:spLocks noGrp="1"/>
          </p:cNvSpPr>
          <p:nvPr>
            <p:ph idx="1"/>
          </p:nvPr>
        </p:nvSpPr>
        <p:spPr/>
        <p:txBody>
          <a:bodyPr>
            <a:normAutofit/>
          </a:bodyPr>
          <a:lstStyle/>
          <a:p>
            <a:pPr marL="0" indent="0">
              <a:buNone/>
            </a:pPr>
            <a:r>
              <a:rPr lang="en-US" sz="3200" b="1" dirty="0"/>
              <a:t>The title “Servant of God” is very important especially to Pope Francis. As a matter of fact of the many titles that Pope Francis can be addressed his favorite is the title “Servant of the Servants of God”.</a:t>
            </a:r>
          </a:p>
          <a:p>
            <a:pPr marL="0" indent="0">
              <a:buNone/>
            </a:pPr>
            <a:r>
              <a:rPr lang="en-US" sz="3200" b="1" dirty="0"/>
              <a:t>What do you think these two titles -- “Servant of God” and “Servant of the Servants of God” – implies about the importance the Roman Catholic Church places on service?</a:t>
            </a:r>
          </a:p>
        </p:txBody>
      </p:sp>
    </p:spTree>
    <p:extLst>
      <p:ext uri="{BB962C8B-B14F-4D97-AF65-F5344CB8AC3E}">
        <p14:creationId xmlns:p14="http://schemas.microsoft.com/office/powerpoint/2010/main" val="604428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5F41AF-E26D-4983-A7D4-063ED7F9B228}"/>
              </a:ext>
            </a:extLst>
          </p:cNvPr>
          <p:cNvSpPr txBox="1"/>
          <p:nvPr/>
        </p:nvSpPr>
        <p:spPr>
          <a:xfrm>
            <a:off x="1696278" y="689188"/>
            <a:ext cx="8269357" cy="3970318"/>
          </a:xfrm>
          <a:prstGeom prst="rect">
            <a:avLst/>
          </a:prstGeom>
          <a:noFill/>
        </p:spPr>
        <p:txBody>
          <a:bodyPr wrap="square">
            <a:spAutoFit/>
          </a:bodyPr>
          <a:lstStyle/>
          <a:p>
            <a:pPr fontAlgn="base"/>
            <a:r>
              <a:rPr lang="en-US" sz="2800" b="1" dirty="0">
                <a:latin typeface="Times New Roman" panose="02020603050405020304" pitchFamily="18" charset="0"/>
                <a:cs typeface="Times New Roman" panose="02020603050405020304" pitchFamily="18" charset="0"/>
              </a:rPr>
              <a:t>The Congregation for the Causes of Saints studies the evidence of the candidate's holiness, work and signs that people have been drawn to prayer through their example.</a:t>
            </a:r>
          </a:p>
          <a:p>
            <a:pPr fontAlgn="base"/>
            <a:endParaRPr lang="en-US" sz="2800" b="1" dirty="0">
              <a:latin typeface="Times New Roman" panose="02020603050405020304" pitchFamily="18" charset="0"/>
              <a:cs typeface="Times New Roman" panose="02020603050405020304" pitchFamily="18" charset="0"/>
            </a:endParaRPr>
          </a:p>
          <a:p>
            <a:pPr fontAlgn="base"/>
            <a:r>
              <a:rPr lang="en-US" sz="2800" b="1" dirty="0">
                <a:latin typeface="Times New Roman" panose="02020603050405020304" pitchFamily="18" charset="0"/>
                <a:cs typeface="Times New Roman" panose="02020603050405020304" pitchFamily="18" charset="0"/>
              </a:rPr>
              <a:t>If the Congregation approves the case, it is passed to the Pope.</a:t>
            </a:r>
          </a:p>
          <a:p>
            <a:pPr fontAlgn="base"/>
            <a:r>
              <a:rPr lang="en-US" sz="2800" b="1" dirty="0">
                <a:latin typeface="Times New Roman" panose="02020603050405020304" pitchFamily="18" charset="0"/>
                <a:cs typeface="Times New Roman" panose="02020603050405020304" pitchFamily="18" charset="0"/>
              </a:rPr>
              <a:t>If the Pope decides that the person lived a life of "heroic virtue", they can then be called </a:t>
            </a:r>
            <a:r>
              <a:rPr lang="en-US" sz="2800" b="1" dirty="0">
                <a:highlight>
                  <a:srgbClr val="FFFF00"/>
                </a:highlight>
                <a:latin typeface="Times New Roman" panose="02020603050405020304" pitchFamily="18" charset="0"/>
                <a:cs typeface="Times New Roman" panose="02020603050405020304" pitchFamily="18" charset="0"/>
              </a:rPr>
              <a:t>“Venerable".</a:t>
            </a:r>
          </a:p>
        </p:txBody>
      </p:sp>
    </p:spTree>
    <p:extLst>
      <p:ext uri="{BB962C8B-B14F-4D97-AF65-F5344CB8AC3E}">
        <p14:creationId xmlns:p14="http://schemas.microsoft.com/office/powerpoint/2010/main" val="1132956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29F7F-901D-457F-A3F6-D0CF160F75E3}"/>
              </a:ext>
            </a:extLst>
          </p:cNvPr>
          <p:cNvSpPr>
            <a:spLocks noGrp="1"/>
          </p:cNvSpPr>
          <p:nvPr>
            <p:ph type="title"/>
          </p:nvPr>
        </p:nvSpPr>
        <p:spPr/>
        <p:txBody>
          <a:bodyPr>
            <a:normAutofit/>
          </a:bodyPr>
          <a:lstStyle/>
          <a:p>
            <a:r>
              <a:rPr lang="en-US" sz="4800" b="1" dirty="0">
                <a:highlight>
                  <a:srgbClr val="FFFF00"/>
                </a:highlight>
              </a:rPr>
              <a:t>Question #3</a:t>
            </a:r>
          </a:p>
        </p:txBody>
      </p:sp>
      <p:sp>
        <p:nvSpPr>
          <p:cNvPr id="3" name="Content Placeholder 2">
            <a:extLst>
              <a:ext uri="{FF2B5EF4-FFF2-40B4-BE49-F238E27FC236}">
                <a16:creationId xmlns:a16="http://schemas.microsoft.com/office/drawing/2014/main" id="{DFDAF39D-118A-431C-8489-B781453047CD}"/>
              </a:ext>
            </a:extLst>
          </p:cNvPr>
          <p:cNvSpPr>
            <a:spLocks noGrp="1"/>
          </p:cNvSpPr>
          <p:nvPr>
            <p:ph idx="1"/>
          </p:nvPr>
        </p:nvSpPr>
        <p:spPr/>
        <p:txBody>
          <a:bodyPr>
            <a:normAutofit/>
          </a:bodyPr>
          <a:lstStyle/>
          <a:p>
            <a:pPr marL="0" indent="0">
              <a:buNone/>
            </a:pPr>
            <a:r>
              <a:rPr lang="en-US" sz="3200" b="1" dirty="0">
                <a:latin typeface="Times New Roman" panose="02020603050405020304" pitchFamily="18" charset="0"/>
                <a:cs typeface="Times New Roman" panose="02020603050405020304" pitchFamily="18" charset="0"/>
              </a:rPr>
              <a:t>Has anyone ever “called you to prayer”. Maybe a grandparent or a friend has encouraged you to pray at a certain point in your life. Maybe they continue to work in your life as a “call to prayer”?</a:t>
            </a:r>
          </a:p>
          <a:p>
            <a:pPr marL="0" indent="0">
              <a:buNone/>
            </a:pPr>
            <a:r>
              <a:rPr lang="en-US" sz="3200" b="1" dirty="0">
                <a:latin typeface="Times New Roman" panose="02020603050405020304" pitchFamily="18" charset="0"/>
                <a:cs typeface="Times New Roman" panose="02020603050405020304" pitchFamily="18" charset="0"/>
              </a:rPr>
              <a:t>Briefly discuss why it is important that we are “called to prayer”. </a:t>
            </a:r>
          </a:p>
        </p:txBody>
      </p:sp>
    </p:spTree>
    <p:extLst>
      <p:ext uri="{BB962C8B-B14F-4D97-AF65-F5344CB8AC3E}">
        <p14:creationId xmlns:p14="http://schemas.microsoft.com/office/powerpoint/2010/main" val="4114721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936</Words>
  <Application>Microsoft Office PowerPoint</Application>
  <PresentationFormat>Widescreen</PresentationFormat>
  <Paragraphs>60</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Aldhabi</vt:lpstr>
      <vt:lpstr>Arial</vt:lpstr>
      <vt:lpstr>Calibri</vt:lpstr>
      <vt:lpstr>Calibri Light</vt:lpstr>
      <vt:lpstr>Times New Roman</vt:lpstr>
      <vt:lpstr>Office Theme</vt:lpstr>
      <vt:lpstr>How does a person become a Saint of the Roman Catholic Church? </vt:lpstr>
      <vt:lpstr>PowerPoint Presentation</vt:lpstr>
      <vt:lpstr>PowerPoint Presentation</vt:lpstr>
      <vt:lpstr>QUESTION #1</vt:lpstr>
      <vt:lpstr>PowerPoint Presentation</vt:lpstr>
      <vt:lpstr>PowerPoint Presentation</vt:lpstr>
      <vt:lpstr>Question #2</vt:lpstr>
      <vt:lpstr>PowerPoint Presentation</vt:lpstr>
      <vt:lpstr>Question #3</vt:lpstr>
      <vt:lpstr>PowerPoint Presentation</vt:lpstr>
      <vt:lpstr>PowerPoint Presentation</vt:lpstr>
      <vt:lpstr>PowerPoint Presentation</vt:lpstr>
      <vt:lpstr>Question #4</vt:lpstr>
      <vt:lpstr>PowerPoint Presentation</vt:lpstr>
      <vt:lpstr>PowerPoint Presentation</vt:lpstr>
      <vt:lpstr>PowerPoint Presentation</vt:lpstr>
      <vt:lpstr>The crowd at the Canonization of  Sts. Pope John Paul II  and  Pope John XXIII</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does a person become a Saint of the Roman Catholic Church? </dc:title>
  <dc:creator>Deborah Montoya</dc:creator>
  <cp:lastModifiedBy>Deborah Montoya</cp:lastModifiedBy>
  <cp:revision>7</cp:revision>
  <dcterms:created xsi:type="dcterms:W3CDTF">2021-01-22T20:35:59Z</dcterms:created>
  <dcterms:modified xsi:type="dcterms:W3CDTF">2021-01-23T01:03:52Z</dcterms:modified>
</cp:coreProperties>
</file>